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1"/>
  </p:notesMasterIdLst>
  <p:sldIdLst>
    <p:sldId id="256" r:id="rId2"/>
    <p:sldId id="257" r:id="rId3"/>
    <p:sldId id="258" r:id="rId4"/>
    <p:sldId id="339" r:id="rId5"/>
    <p:sldId id="340" r:id="rId6"/>
    <p:sldId id="260" r:id="rId7"/>
    <p:sldId id="342" r:id="rId8"/>
    <p:sldId id="261" r:id="rId9"/>
    <p:sldId id="262" r:id="rId10"/>
    <p:sldId id="263" r:id="rId11"/>
    <p:sldId id="341" r:id="rId12"/>
    <p:sldId id="264" r:id="rId13"/>
    <p:sldId id="265" r:id="rId14"/>
    <p:sldId id="343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344" r:id="rId30"/>
    <p:sldId id="345" r:id="rId31"/>
    <p:sldId id="280" r:id="rId32"/>
    <p:sldId id="281" r:id="rId33"/>
    <p:sldId id="346" r:id="rId34"/>
    <p:sldId id="348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11" r:id="rId65"/>
    <p:sldId id="312" r:id="rId66"/>
    <p:sldId id="313" r:id="rId67"/>
    <p:sldId id="314" r:id="rId68"/>
    <p:sldId id="315" r:id="rId69"/>
    <p:sldId id="316" r:id="rId70"/>
    <p:sldId id="317" r:id="rId71"/>
    <p:sldId id="318" r:id="rId72"/>
    <p:sldId id="349" r:id="rId73"/>
    <p:sldId id="319" r:id="rId74"/>
    <p:sldId id="320" r:id="rId75"/>
    <p:sldId id="321" r:id="rId76"/>
    <p:sldId id="322" r:id="rId77"/>
    <p:sldId id="323" r:id="rId78"/>
    <p:sldId id="324" r:id="rId79"/>
    <p:sldId id="325" r:id="rId80"/>
    <p:sldId id="326" r:id="rId81"/>
    <p:sldId id="347" r:id="rId82"/>
    <p:sldId id="327" r:id="rId83"/>
    <p:sldId id="328" r:id="rId84"/>
    <p:sldId id="329" r:id="rId85"/>
    <p:sldId id="330" r:id="rId86"/>
    <p:sldId id="331" r:id="rId87"/>
    <p:sldId id="335" r:id="rId88"/>
    <p:sldId id="336" r:id="rId89"/>
    <p:sldId id="337" r:id="rId9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947AA-C839-4AB4-87A6-5B24E41EF7A2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6483-0BED-447D-9834-F4DD98AF2D4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6483-0BED-447D-9834-F4DD98AF2D40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6483-0BED-447D-9834-F4DD98AF2D40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08.10.2018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00B0F0"/>
                </a:solidFill>
              </a:rPr>
              <a:t>ERGÜN ÖNER MEHMET ÖNER ANADOLU LİSESİ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tr-TR" sz="6000" dirty="0" smtClean="0">
                <a:solidFill>
                  <a:srgbClr val="00B050"/>
                </a:solidFill>
              </a:rPr>
              <a:t>GURUR TABLOMUZ   </a:t>
            </a:r>
          </a:p>
          <a:p>
            <a:pPr algn="ctr"/>
            <a:r>
              <a:rPr lang="tr-TR" sz="6000" dirty="0" smtClean="0">
                <a:solidFill>
                  <a:srgbClr val="00B050"/>
                </a:solidFill>
              </a:rPr>
              <a:t>2018</a:t>
            </a:r>
          </a:p>
          <a:p>
            <a:endParaRPr lang="tr-TR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İSA ÖZTEMEL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SAĞLIK BİLİMLERİ ÜNİVERSİTESİ                   DİŞ HEKİMLİĞİ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AHMET YASİN ÖZBERK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KOCAELİ ÜNİVERSİTESİ                                DİŞ HEKİMLİĞİ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SEMA AYDOĞAN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2400" cy="1199704"/>
          </a:xfrm>
        </p:spPr>
        <p:txBody>
          <a:bodyPr/>
          <a:lstStyle/>
          <a:p>
            <a:pPr algn="ctr"/>
            <a:r>
              <a:rPr lang="tr-TR" dirty="0" smtClean="0"/>
              <a:t>İSTANBUL ÜNİVERSİTESİ                   ECZACILIK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BEDİZ SENA EKE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ALTINBAŞ ÜNİVERSİTESİ     PSİKOLOJİ (TAM BURSLU)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CEREN BAYRAM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DOĞUŞ ÜNİVERSİTESİ        PSİKOLOJİ (TAM BURSLU)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OĞUZ YÜCETEPE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    REHBERLİK PSİKOLOJİK DANIŞMANLIK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MUHAMMED SELİM IŞIK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AĞRI İBRAHİM ÇEÇEN ÜNİVERSİTESİ ECZACILIK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AHMET AKÇAY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     KONTROL VE OTOMASYON MÜHENDİSLİĞİ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BERKE YALÇINER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MATEMATİK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BERNA PEKDEMİR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BAHÇEŞEHİR ÜNİVERSİTESİ                      HUKUK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ENES ÖZEN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MARMARA ÜNİVERSİTESİ                                TIP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İLAYDA KILIÇ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BİRUNİ ÜNİVERSİTESİ                           REHBERLİK PSİKOLOJİK DANIŞMANLIK 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NUR PINAR KIRCAOĞLU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ORDU ÜNİVERSİTESİ                              REHBERLİK PSİKOLOJİK DANIŞMANLIK 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ŞEVVAL SABANCI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       İKTİSAT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ALPER NAZİKOL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   MATEMATİK MÜHENDİSLİĞİ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SENANUR ÜNAL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TEKNİK ÜNİVERSİTESİ               GIDA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RABİA TAPAN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TEKNİK ÜNİVERSİTESİ               GIDA MÜHENDİSLİĞİ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BUKET SUNMAN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ÜNİVERSİTESİ-CERRAHPAŞA VETERİNERLİK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ERAY GÜNAY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KÜLTÜR ÜNİVERSİTESİ          İNŞAAT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AYSUN AYAN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MEDİPOL ÜNİVERSİTESİ      PSİKOLOJİ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METİN ÇELEBİ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MARMARA ÜNİVERSİTESİ                        KİMYA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İRFAN ACAR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ULUDAĞ ÜNİVERSİTESİ                                TIP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ARIKAN KAYA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TEKNİK ÜNİVERSİTESİ             ÇEVRE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HİLAL ERGÜN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MEDİPOL ÜNİVERSİTESİ          İNŞAAT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YUNUS EMRE AKTAŞ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İLKÖĞRETİM MATEMATİK ÖĞRETMENLİĞİ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BARAN GÜLŞEN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GEBZE TEKNİK ÜNİVERSİTESİ               ELEKTRİK ELEKTRONİK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YASEMİN YAZICI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TÜRK HAVA KURUMU ÜNİVERSİTESİ               UÇAKMÜHENDİSLİĞİ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ELİF AYVAZ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KÜLTÜR ÜNİVERSİTESİ       MİMARLIK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BURAK EKER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KARADENİZ TEKNİK ÜNİVERSİTESİ               İNŞAAT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MELİH ÇALIŞKAN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KOCAELİ ÜNİVERSİTESİ                     BİLGİSAYAR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SENANUR ŞEN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TRABZON ÜNİVERSİTESİ MATEMATİK ÖĞRETMENLİĞİ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MEHMET AKİF ÖZER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2400" cy="1199704"/>
          </a:xfrm>
        </p:spPr>
        <p:txBody>
          <a:bodyPr/>
          <a:lstStyle/>
          <a:p>
            <a:pPr algn="ctr"/>
            <a:r>
              <a:rPr lang="tr-TR" dirty="0" smtClean="0"/>
              <a:t>İSTANBUL ÜNİVERSİTESİ-CERRAHPAŞA HEMŞİRELİK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BEYZANUR UÇAN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ULUDAĞ ÜNİVERSİTESİ                                TIP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EMİNE HARMANCI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KÜLTÜR ÜNİVERSİTESİ         REHBERLİK PSİKOLOJİK DANIŞMANLIK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GÖRKEM AKAY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GAZİ ÜNİVERSİTESİ                         OTOMOTİV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SERRA AFŞAR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       İKTİSAT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BURAK KÖMÜŞCÜ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MARMARA ÜNİVERSİTESİ                     İŞLETME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HÜDANUR ENGİN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ÇANAKKALE ONSEKİZ MART ÜNİVERSİTESİ BİLGİSAYAR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ABDULLAH ÇAMCI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                       İŞLETME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SAMET AY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TEKNİK ÜNİVERSİTESİ                JEOFİZİK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EDA ÖZBEYK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TEKNİK ÜNİVERSİTESİ            JEOLOJİ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BERKAY ŞERBETÇİ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İSTİNYE ÜNİVERSİTESİ                    BİLGİSAYAR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HÜSEYİN CAN DÜNDAR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KOCAELİ ÜNİVERSİTESİ                MEKATRONİK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EDANUR AYDEMİR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ÇANAKKALE 18 MART ÜNİVERSİTESİ                                TIP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BEKİR KAVAL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NİŞANTAŞI ÜNİVERSİTESİ                       MAKİNE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SİNAN IŞIN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ORDU ÜNİVERSİTESİ                          İLKÖĞRETİM MATEMATİK ÖĞRETMENLİĞİ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HASAN HÜSEYİN ÇELEBİ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SABAHATTİN ZAİM ÜNİVERSİTESİ ENDÜSTRİ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ŞEVVAL DİLARA ZABUN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ÜNİVERSİTESİ-CERRAHPAŞA METALÜRJİ VE MALZEME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ÖMER BİLİMEN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tr-TR" dirty="0" smtClean="0"/>
              <a:t>AFYONKARAHİSAR SAĞLIK BİLİMLERİ ÜNİVERSİTESİ                                      FİZYOTERAPİ VE REHABİLİTASYON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RÜMEYSA BÜYÜKÇORAK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KÜLTÜR ÜNİVERSİTESİ           MİMARLIK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ZEHRA NİSA SAFRAN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İSTİNYE ÜNİVERSİTESİ                    MOLEKÜLER BİYOLOJİ VE GENETİK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SALTUKBUĞRA YAVUZ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MARMARA ÜNİVERSİTESİ                      MALİYE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HELİN KARAKUŞ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KÜLTÜR ÜNİVERSİTESİ    MOLEKÜLER BİYOLOJİ VE GENETİK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EYÜPHAN GÜLER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tr-TR" dirty="0" smtClean="0"/>
              <a:t>SAKARYA UYGULAMALI BİLİMLER ÜNİVERSİTESİ ELEKTRİK ELEKTRONİK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HÜSEYİN ÇİÇEKLER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                        HUKUK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MELEK YAMEN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BEZM-İ ÂLEM VAKIF ÜNİVERSİTESİ   HEMŞİRELİK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İLAYDA TUNÇEL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BEZM-İ ÂLEM VAKIF ÜNİVERSİTESİ     HEMŞİRELİK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MERVE KARA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BOLU ABANT İZZET BAYSAL ÜNİVERSİTESİ MAKİNE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ZEYNEP AKTURAN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BAHÇEŞEHİR ÜNİVERSİTESİ                   SİYASET BİLİMİ VE ULUSLARARASI İLİŞKİLER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ENES TERZİ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TEKİRDAĞ NAMIK KEMAL ÜNİVERSİTESİ BİLGİSAYAR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İREM NUR KOŞAN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MEDİPOL ÜNİVERSİTESİ     REHBERLİK PSİKOLOJİK DANIŞMANLIK 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SÜMEYYE OKUR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AKSARAY ÜNİVERSİTESİ                    ENDÜSTRİ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AYLİN AKSOY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BİRUNİ ÜNİVERSİTESİ                         MOLEKÜLER BİYOLOJİ VE GENETİK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İLAYDA ÇELENK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ÜSKÜDAR ÜNİVERSİTESİ                            ADLİ BİLİMLER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NEVRİYE YARAR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İSTANBUL SABAHATTİN ZAİM ÜNİVERSİTESİ</a:t>
            </a:r>
          </a:p>
          <a:p>
            <a:pPr algn="ctr"/>
            <a:r>
              <a:rPr lang="tr-TR" dirty="0" smtClean="0"/>
              <a:t>REHBERLİK PSİKOLOJİK DANIŞMANLIK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YAKUP CAN YAKTI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                        HUKUK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HANDE GÜLDÜREN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  İSTATİSTİK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DOĞA KARAMAN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ÜNİVERSİTESİ-CERRAHPAŞA     SİVİL HAVACILIK VE KABİN HİZMETLERİ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UĞURCAN SÖVÜT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BOLU ABANT İZZET BAYSAL ÜNİVERSİTESİ</a:t>
            </a:r>
          </a:p>
          <a:p>
            <a:pPr algn="ctr"/>
            <a:r>
              <a:rPr lang="tr-TR" dirty="0" smtClean="0"/>
              <a:t>TÜRK DİLİ VE EDEBİYAT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ŞEYMA YILMAZTÜRK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MEDENİYET ÜNİVERSİTESİ HEMŞİRELİK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EMRE DEMİREL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SAKARYA ÜNİVERSİTESİ                   METALÜRJİ VE MALZEME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HİLALNUR MOĞULKOÇ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DÜZCE ÜNİVERSİTESİ MEKATRONİK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ZEYNEP AĞIR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               EKONOMETRİ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ÖZLEM AY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BİRUNİ ÜNİVERSİTESİ                        ODYOLOJİ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ŞEYDA KARAMAN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                             KİMYA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ZEHRA AKTI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MEDİPOL ÜNİVERSİTESİ          İNŞAAT MÜHENDİSLİĞİ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GÜL ÇİÇEK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AKDENİZ ÜNİVERSİTESİ                         HUKUK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EDA SARAÇ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EGE ÜNİVERSİTESİ KİMYA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TUTKU ZEYNEP METİN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TRAKYA ÜNİVERSİTESİ                                RESİM İŞ ÖĞRETMENLİĞİ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BEREN AKBUĞA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YILDIZ TEKNİK ÜNİVERSİTESİ                    SANAT TARİHİ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AYŞEGÜL RUMEYSA AYDOĞDU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ÜNİVERSİTESİ                             BİYOLOJİ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ENES KAYA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ZONGULDAK BÜLENT ECEVİT ÜNİVERSİTESİ MOLEKÜLER BİYOLOJİ VE GENETİK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MUHAMMED MADENCİ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İSTANBUL TİCARET ÜNİVERSİTESİ        İŞLETME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BENAY YÜCE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ÜSKÜDAR ÜNİVERSİTESİ                   SOSYOLOJİ</a:t>
            </a:r>
          </a:p>
          <a:p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ŞULENUR ERDEMOĞLU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BRİUNİ ÜNİVERSİTESİ                      HEMŞİRELİK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NİHAL CAN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ERCİYES ÜNİVERSİTESİ                                  İLK VE ACİL YARDIM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YÜCEL KARATAŞ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BEYKENT ÜNİVERSİTESİ                       ORTOPEDİK PROTEZ VE ORTEZ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DURAN HALİL YILMAZER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ERZİNCAN BİNALİ YILDIRIM ÜNİVERSİTESİ     TIP</a:t>
            </a:r>
            <a:endParaRPr lang="tr-TR" dirty="0"/>
          </a:p>
        </p:txBody>
      </p:sp>
    </p:spTree>
  </p:cSld>
  <p:clrMapOvr>
    <a:masterClrMapping/>
  </p:clrMapOvr>
  <p:transition advTm="3000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626</Words>
  <Application>Microsoft Office PowerPoint</Application>
  <PresentationFormat>Ekran Gösterisi (4:3)</PresentationFormat>
  <Paragraphs>183</Paragraphs>
  <Slides>89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89</vt:i4>
      </vt:variant>
    </vt:vector>
  </HeadingPairs>
  <TitlesOfParts>
    <vt:vector size="90" baseType="lpstr">
      <vt:lpstr>Kalabalık</vt:lpstr>
      <vt:lpstr>ERGÜN ÖNER MEHMET ÖNER ANADOLU LİSESİ</vt:lpstr>
      <vt:lpstr>ENES ÖZEN</vt:lpstr>
      <vt:lpstr>İRFAN ACAR</vt:lpstr>
      <vt:lpstr>BEYZANUR UÇAN </vt:lpstr>
      <vt:lpstr>EDANUR AYDEMİR </vt:lpstr>
      <vt:lpstr>HÜSEYİN ÇİÇEKLER</vt:lpstr>
      <vt:lpstr>YAKUP CAN YAKTI </vt:lpstr>
      <vt:lpstr>GÜL ÇİÇEK</vt:lpstr>
      <vt:lpstr>DURAN HALİL YILMAZER</vt:lpstr>
      <vt:lpstr>İSA ÖZTEMEL</vt:lpstr>
      <vt:lpstr>AHMET YASİN ÖZBERK </vt:lpstr>
      <vt:lpstr>SEMA AYDOĞAN</vt:lpstr>
      <vt:lpstr>BEDİZ SENA EKE </vt:lpstr>
      <vt:lpstr>CEREN BAYRAM </vt:lpstr>
      <vt:lpstr>OĞUZ YÜCETEPE</vt:lpstr>
      <vt:lpstr>MUHAMMED SELİM IŞIK</vt:lpstr>
      <vt:lpstr>AHMET AKÇAY</vt:lpstr>
      <vt:lpstr>BERKE YALÇINER</vt:lpstr>
      <vt:lpstr>BERNA PEKDEMİR</vt:lpstr>
      <vt:lpstr>İLAYDA KILIÇ</vt:lpstr>
      <vt:lpstr>NUR PINAR KIRCAOĞLU</vt:lpstr>
      <vt:lpstr>ŞEVVAL SABANCI</vt:lpstr>
      <vt:lpstr>ALPER NAZİKOL</vt:lpstr>
      <vt:lpstr>SENANUR ÜNAL</vt:lpstr>
      <vt:lpstr>RABİA TAPAN</vt:lpstr>
      <vt:lpstr>BUKET SUNMAN</vt:lpstr>
      <vt:lpstr>ERAY GÜNAY</vt:lpstr>
      <vt:lpstr>AYSUN AYAN</vt:lpstr>
      <vt:lpstr>METİN ÇELEBİ </vt:lpstr>
      <vt:lpstr>ARIKAN KAYA </vt:lpstr>
      <vt:lpstr>HİLAL ERGÜN</vt:lpstr>
      <vt:lpstr>YUNUS EMRE AKTAŞ</vt:lpstr>
      <vt:lpstr>BARAN GÜLŞEN </vt:lpstr>
      <vt:lpstr>YASEMİN YAZICI </vt:lpstr>
      <vt:lpstr>ELİF AYVAZ</vt:lpstr>
      <vt:lpstr>BURAK EKER</vt:lpstr>
      <vt:lpstr>MELİH ÇALIŞKAN</vt:lpstr>
      <vt:lpstr>SENANUR ŞEN</vt:lpstr>
      <vt:lpstr>MEHMET AKİF ÖZER</vt:lpstr>
      <vt:lpstr>EMİNE HARMANCI</vt:lpstr>
      <vt:lpstr>GÖRKEM AKAY</vt:lpstr>
      <vt:lpstr>SERRA AFŞAR</vt:lpstr>
      <vt:lpstr>BURAK KÖMÜŞCÜ</vt:lpstr>
      <vt:lpstr>HÜDANUR ENGİN</vt:lpstr>
      <vt:lpstr>ABDULLAH ÇAMCI</vt:lpstr>
      <vt:lpstr>SAMET AY</vt:lpstr>
      <vt:lpstr>EDA ÖZBEYK</vt:lpstr>
      <vt:lpstr>BERKAY ŞERBETÇİ</vt:lpstr>
      <vt:lpstr>HÜSEYİN CAN DÜNDAR</vt:lpstr>
      <vt:lpstr>BEKİR KAVAL</vt:lpstr>
      <vt:lpstr>SİNAN IŞIN</vt:lpstr>
      <vt:lpstr>HASAN HÜSEYİN ÇELEBİ</vt:lpstr>
      <vt:lpstr>ŞEVVAL DİLARA ZABUN</vt:lpstr>
      <vt:lpstr>ÖMER BİLİMEN</vt:lpstr>
      <vt:lpstr>RÜMEYSA BÜYÜKÇORAK</vt:lpstr>
      <vt:lpstr>ZEHRA NİSA SAFRAN</vt:lpstr>
      <vt:lpstr>SALTUKBUĞRA YAVUZ</vt:lpstr>
      <vt:lpstr>HELİN KARAKUŞ</vt:lpstr>
      <vt:lpstr>EYÜPHAN GÜLER</vt:lpstr>
      <vt:lpstr>MELEK YAMEN</vt:lpstr>
      <vt:lpstr>İLAYDA TUNÇEL</vt:lpstr>
      <vt:lpstr>MERVE KARA</vt:lpstr>
      <vt:lpstr>ZEYNEP AKTURAN</vt:lpstr>
      <vt:lpstr>ENES TERZİ</vt:lpstr>
      <vt:lpstr>İREM NUR KOŞAN</vt:lpstr>
      <vt:lpstr>SÜMEYYE OKUR</vt:lpstr>
      <vt:lpstr>AYLİN AKSOY</vt:lpstr>
      <vt:lpstr>İLAYDA ÇELENK</vt:lpstr>
      <vt:lpstr>NEVRİYE YARAR</vt:lpstr>
      <vt:lpstr>HANDE GÜLDÜREN</vt:lpstr>
      <vt:lpstr>DOĞA KARAMAN</vt:lpstr>
      <vt:lpstr>UĞURCAN SÖVÜT</vt:lpstr>
      <vt:lpstr>ŞEYMA YILMAZTÜRK</vt:lpstr>
      <vt:lpstr>EMRE DEMİREL</vt:lpstr>
      <vt:lpstr>HİLALNUR MOĞULKOÇ</vt:lpstr>
      <vt:lpstr>ZEYNEP AĞIR</vt:lpstr>
      <vt:lpstr>ÖZLEM AY</vt:lpstr>
      <vt:lpstr>ŞEYDA KARAMAN</vt:lpstr>
      <vt:lpstr>ZEHRA AKTI</vt:lpstr>
      <vt:lpstr>EDA SARAÇ</vt:lpstr>
      <vt:lpstr>TUTKU ZEYNEP METİN</vt:lpstr>
      <vt:lpstr>BEREN AKBUĞA</vt:lpstr>
      <vt:lpstr>AYŞEGÜL RUMEYSA AYDOĞDU</vt:lpstr>
      <vt:lpstr>ENES KAYA</vt:lpstr>
      <vt:lpstr>MUHAMMED MADENCİ</vt:lpstr>
      <vt:lpstr>BENAY YÜCE</vt:lpstr>
      <vt:lpstr>ŞULENUR ERDEMOĞLU</vt:lpstr>
      <vt:lpstr>NİHAL CAN</vt:lpstr>
      <vt:lpstr>YÜCEL KARATAŞ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ERGÜN ÖNER MEHMET ÖNER ANADOLU LİSESİ</dc:title>
  <dc:creator>MEB</dc:creator>
  <cp:lastModifiedBy>HASAN_PC (MEB)</cp:lastModifiedBy>
  <cp:revision>11</cp:revision>
  <dcterms:created xsi:type="dcterms:W3CDTF">2018-09-18T10:43:52Z</dcterms:created>
  <dcterms:modified xsi:type="dcterms:W3CDTF">2018-10-08T08:54:03Z</dcterms:modified>
</cp:coreProperties>
</file>